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3" r:id="rId14"/>
    <p:sldId id="268" r:id="rId15"/>
    <p:sldId id="271" r:id="rId16"/>
    <p:sldId id="272" r:id="rId17"/>
  </p:sldIdLst>
  <p:sldSz cx="18288000" cy="10287000"/>
  <p:notesSz cx="6858000" cy="9144000"/>
  <p:embeddedFontLst>
    <p:embeddedFont>
      <p:font typeface="Arita Buri Bold" panose="020B0604020202020204" charset="-127"/>
      <p:regular r:id="rId18"/>
    </p:embeddedFont>
    <p:embeddedFont>
      <p:font typeface="HK Grotesk Light" panose="020B0604020202020204" charset="0"/>
      <p:regular r:id="rId19"/>
    </p:embeddedFont>
    <p:embeddedFont>
      <p:font typeface="HK Grotesk Light Bold" panose="020B0604020202020204" charset="0"/>
      <p:regular r:id="rId20"/>
    </p:embeddedFont>
    <p:embeddedFont>
      <p:font typeface="HK Grotesk Medium" panose="020B0604020202020204" charset="0"/>
      <p:regular r:id="rId21"/>
    </p:embeddedFont>
    <p:embeddedFont>
      <p:font typeface="Muli Bold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-10" y="6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svg"/><Relationship Id="rId21" Type="http://schemas.openxmlformats.org/officeDocument/2006/relationships/image" Target="../media/image41.sv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svg"/><Relationship Id="rId50" Type="http://schemas.openxmlformats.org/officeDocument/2006/relationships/image" Target="../media/image70.png"/><Relationship Id="rId55" Type="http://schemas.openxmlformats.org/officeDocument/2006/relationships/image" Target="../media/image75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9" Type="http://schemas.openxmlformats.org/officeDocument/2006/relationships/image" Target="../media/image49.svg"/><Relationship Id="rId11" Type="http://schemas.openxmlformats.org/officeDocument/2006/relationships/image" Target="../media/image31.sv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svg"/><Relationship Id="rId40" Type="http://schemas.openxmlformats.org/officeDocument/2006/relationships/image" Target="../media/image60.png"/><Relationship Id="rId45" Type="http://schemas.openxmlformats.org/officeDocument/2006/relationships/image" Target="../media/image65.svg"/><Relationship Id="rId53" Type="http://schemas.openxmlformats.org/officeDocument/2006/relationships/image" Target="../media/image73.svg"/><Relationship Id="rId58" Type="http://schemas.openxmlformats.org/officeDocument/2006/relationships/image" Target="../media/image78.png"/><Relationship Id="rId5" Type="http://schemas.openxmlformats.org/officeDocument/2006/relationships/image" Target="../media/image25.svg"/><Relationship Id="rId61" Type="http://schemas.openxmlformats.org/officeDocument/2006/relationships/image" Target="../media/image81.svg"/><Relationship Id="rId19" Type="http://schemas.openxmlformats.org/officeDocument/2006/relationships/image" Target="../media/image39.sv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svg"/><Relationship Id="rId30" Type="http://schemas.openxmlformats.org/officeDocument/2006/relationships/image" Target="../media/image50.png"/><Relationship Id="rId35" Type="http://schemas.openxmlformats.org/officeDocument/2006/relationships/image" Target="../media/image55.svg"/><Relationship Id="rId43" Type="http://schemas.openxmlformats.org/officeDocument/2006/relationships/image" Target="../media/image63.sv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8" Type="http://schemas.openxmlformats.org/officeDocument/2006/relationships/image" Target="../media/image28.png"/><Relationship Id="rId51" Type="http://schemas.openxmlformats.org/officeDocument/2006/relationships/image" Target="../media/image71.svg"/><Relationship Id="rId3" Type="http://schemas.openxmlformats.org/officeDocument/2006/relationships/image" Target="../media/image23.sv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5" Type="http://schemas.openxmlformats.org/officeDocument/2006/relationships/image" Target="../media/image45.svg"/><Relationship Id="rId33" Type="http://schemas.openxmlformats.org/officeDocument/2006/relationships/image" Target="../media/image53.sv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59" Type="http://schemas.openxmlformats.org/officeDocument/2006/relationships/image" Target="../media/image79.svg"/><Relationship Id="rId20" Type="http://schemas.openxmlformats.org/officeDocument/2006/relationships/image" Target="../media/image40.png"/><Relationship Id="rId41" Type="http://schemas.openxmlformats.org/officeDocument/2006/relationships/image" Target="../media/image61.sv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image" Target="../media/image35.svg"/><Relationship Id="rId23" Type="http://schemas.openxmlformats.org/officeDocument/2006/relationships/image" Target="../media/image43.sv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svg"/><Relationship Id="rId57" Type="http://schemas.openxmlformats.org/officeDocument/2006/relationships/image" Target="../media/image77.svg"/><Relationship Id="rId10" Type="http://schemas.openxmlformats.org/officeDocument/2006/relationships/image" Target="../media/image30.png"/><Relationship Id="rId31" Type="http://schemas.openxmlformats.org/officeDocument/2006/relationships/image" Target="../media/image51.sv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60" Type="http://schemas.openxmlformats.org/officeDocument/2006/relationships/image" Target="../media/image8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14425"/>
            <a:ext cx="10305603" cy="4828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56"/>
              </a:lnSpc>
            </a:pPr>
            <a:r>
              <a:rPr lang="en-US" sz="11899" spc="-118">
                <a:solidFill>
                  <a:srgbClr val="264C3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Stroke Prediction Dataset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647656" y="962025"/>
            <a:ext cx="5611644" cy="549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479"/>
              </a:lnSpc>
            </a:pPr>
            <a:r>
              <a:rPr lang="en-US" sz="3199" spc="127">
                <a:solidFill>
                  <a:srgbClr val="FFFFFF"/>
                </a:solidFill>
                <a:latin typeface="HK Grotesk Light Bold"/>
                <a:ea typeface="HK Grotesk Light Bold"/>
                <a:cs typeface="HK Grotesk Light Bold"/>
                <a:sym typeface="HK Grotesk Light Bold"/>
              </a:rPr>
              <a:t>Kelompok 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6632680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Nabila Mutiara Sifia / 23090230005</a:t>
            </a:r>
          </a:p>
        </p:txBody>
      </p:sp>
      <p:sp>
        <p:nvSpPr>
          <p:cNvPr id="5" name="Freeform 5"/>
          <p:cNvSpPr/>
          <p:nvPr/>
        </p:nvSpPr>
        <p:spPr>
          <a:xfrm rot="662391">
            <a:off x="12415312" y="4748518"/>
            <a:ext cx="4933446" cy="5113439"/>
          </a:xfrm>
          <a:custGeom>
            <a:avLst/>
            <a:gdLst/>
            <a:ahLst/>
            <a:cxnLst/>
            <a:rect l="l" t="t" r="r" b="b"/>
            <a:pathLst>
              <a:path w="4933446" h="5113439">
                <a:moveTo>
                  <a:pt x="0" y="0"/>
                </a:moveTo>
                <a:lnTo>
                  <a:pt x="4933446" y="0"/>
                </a:lnTo>
                <a:lnTo>
                  <a:pt x="4933446" y="5113439"/>
                </a:lnTo>
                <a:lnTo>
                  <a:pt x="0" y="51134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99670" y="5952081"/>
            <a:ext cx="5164730" cy="3240920"/>
          </a:xfrm>
          <a:custGeom>
            <a:avLst/>
            <a:gdLst/>
            <a:ahLst/>
            <a:cxnLst/>
            <a:rect l="l" t="t" r="r" b="b"/>
            <a:pathLst>
              <a:path w="5164730" h="3240920">
                <a:moveTo>
                  <a:pt x="0" y="0"/>
                </a:moveTo>
                <a:lnTo>
                  <a:pt x="5164730" y="0"/>
                </a:lnTo>
                <a:lnTo>
                  <a:pt x="5164730" y="3240919"/>
                </a:lnTo>
                <a:lnTo>
                  <a:pt x="0" y="324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358827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Milan Andariana / 23090230009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84973"/>
            <a:ext cx="8819703" cy="61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40"/>
              </a:lnSpc>
            </a:pPr>
            <a:r>
              <a:rPr lang="en-US" sz="3600" spc="144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Lintang Berliana / 23090230013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FCE567-18EC-5936-2F26-F3A9E4BC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17" y="2547013"/>
            <a:ext cx="8559044" cy="6031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F9813-A806-8F60-B561-342777810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2547013"/>
            <a:ext cx="9056705" cy="60311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7AC666-C6E3-B306-9C33-5AB4CD4D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" y="1943100"/>
            <a:ext cx="8501236" cy="7010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5F19EC-6F44-BAEF-83FF-DC51D0A3C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1943100"/>
            <a:ext cx="9720435" cy="7010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7423864-E47C-0F0A-8528-8EE4A26EB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4113"/>
            <a:ext cx="8458200" cy="7618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FBB20D-9D5E-ED58-A8F9-082DE184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83" t="52145" b="629"/>
          <a:stretch/>
        </p:blipFill>
        <p:spPr>
          <a:xfrm>
            <a:off x="9144000" y="2556858"/>
            <a:ext cx="7763607" cy="67734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6FA37-CB83-BD79-F064-D8C266CD2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7" t="71760" r="48176" b="18242"/>
          <a:stretch/>
        </p:blipFill>
        <p:spPr>
          <a:xfrm>
            <a:off x="9144000" y="956658"/>
            <a:ext cx="7763607" cy="1600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40F1D7-E184-11A9-9B7A-E105A6307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0B983-719D-218B-4F8A-1FABDC1C7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91" b="59361"/>
          <a:stretch/>
        </p:blipFill>
        <p:spPr>
          <a:xfrm>
            <a:off x="592015" y="2854863"/>
            <a:ext cx="9085385" cy="457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DF5C26-AF1C-40FC-1313-6CB506B32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07" r="6870" b="2224"/>
          <a:stretch/>
        </p:blipFill>
        <p:spPr>
          <a:xfrm>
            <a:off x="9911862" y="2878235"/>
            <a:ext cx="7766538" cy="455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7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10000" y="4527947"/>
            <a:ext cx="1253489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100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TERIMA KASIH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274" y="4047349"/>
            <a:ext cx="918912" cy="2241248"/>
          </a:xfrm>
          <a:custGeom>
            <a:avLst/>
            <a:gdLst/>
            <a:ahLst/>
            <a:cxnLst/>
            <a:rect l="l" t="t" r="r" b="b"/>
            <a:pathLst>
              <a:path w="918912" h="2241248">
                <a:moveTo>
                  <a:pt x="0" y="0"/>
                </a:moveTo>
                <a:lnTo>
                  <a:pt x="918911" y="0"/>
                </a:lnTo>
                <a:lnTo>
                  <a:pt x="918911" y="2241248"/>
                </a:lnTo>
                <a:lnTo>
                  <a:pt x="0" y="22412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55280" y="3085021"/>
            <a:ext cx="1241713" cy="962328"/>
          </a:xfrm>
          <a:custGeom>
            <a:avLst/>
            <a:gdLst/>
            <a:ahLst/>
            <a:cxnLst/>
            <a:rect l="l" t="t" r="r" b="b"/>
            <a:pathLst>
              <a:path w="1241713" h="962328">
                <a:moveTo>
                  <a:pt x="0" y="0"/>
                </a:moveTo>
                <a:lnTo>
                  <a:pt x="1241713" y="0"/>
                </a:lnTo>
                <a:lnTo>
                  <a:pt x="1241713" y="962328"/>
                </a:lnTo>
                <a:lnTo>
                  <a:pt x="0" y="962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991369" y="756232"/>
            <a:ext cx="1583752" cy="1575833"/>
          </a:xfrm>
          <a:custGeom>
            <a:avLst/>
            <a:gdLst/>
            <a:ahLst/>
            <a:cxnLst/>
            <a:rect l="l" t="t" r="r" b="b"/>
            <a:pathLst>
              <a:path w="1583752" h="1575833">
                <a:moveTo>
                  <a:pt x="0" y="0"/>
                </a:moveTo>
                <a:lnTo>
                  <a:pt x="1583752" y="0"/>
                </a:lnTo>
                <a:lnTo>
                  <a:pt x="1583752" y="1575833"/>
                </a:lnTo>
                <a:lnTo>
                  <a:pt x="0" y="15758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67686" y="756232"/>
            <a:ext cx="1241713" cy="1349688"/>
          </a:xfrm>
          <a:custGeom>
            <a:avLst/>
            <a:gdLst/>
            <a:ahLst/>
            <a:cxnLst/>
            <a:rect l="l" t="t" r="r" b="b"/>
            <a:pathLst>
              <a:path w="1241713" h="1349688">
                <a:moveTo>
                  <a:pt x="0" y="0"/>
                </a:moveTo>
                <a:lnTo>
                  <a:pt x="1241713" y="0"/>
                </a:lnTo>
                <a:lnTo>
                  <a:pt x="1241713" y="1349688"/>
                </a:lnTo>
                <a:lnTo>
                  <a:pt x="0" y="13496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20420" y="4889941"/>
            <a:ext cx="1291835" cy="1419599"/>
          </a:xfrm>
          <a:custGeom>
            <a:avLst/>
            <a:gdLst/>
            <a:ahLst/>
            <a:cxnLst/>
            <a:rect l="l" t="t" r="r" b="b"/>
            <a:pathLst>
              <a:path w="1291835" h="1419599">
                <a:moveTo>
                  <a:pt x="0" y="0"/>
                </a:moveTo>
                <a:lnTo>
                  <a:pt x="1291836" y="0"/>
                </a:lnTo>
                <a:lnTo>
                  <a:pt x="1291836" y="1419600"/>
                </a:lnTo>
                <a:lnTo>
                  <a:pt x="0" y="141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6394133" y="8033247"/>
            <a:ext cx="903945" cy="1423536"/>
          </a:xfrm>
          <a:custGeom>
            <a:avLst/>
            <a:gdLst/>
            <a:ahLst/>
            <a:cxnLst/>
            <a:rect l="l" t="t" r="r" b="b"/>
            <a:pathLst>
              <a:path w="903945" h="1423536">
                <a:moveTo>
                  <a:pt x="0" y="0"/>
                </a:moveTo>
                <a:lnTo>
                  <a:pt x="903945" y="0"/>
                </a:lnTo>
                <a:lnTo>
                  <a:pt x="903945" y="1423536"/>
                </a:lnTo>
                <a:lnTo>
                  <a:pt x="0" y="1423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51719" y="6259332"/>
            <a:ext cx="863051" cy="1659714"/>
          </a:xfrm>
          <a:custGeom>
            <a:avLst/>
            <a:gdLst/>
            <a:ahLst/>
            <a:cxnLst/>
            <a:rect l="l" t="t" r="r" b="b"/>
            <a:pathLst>
              <a:path w="863051" h="1659714">
                <a:moveTo>
                  <a:pt x="0" y="0"/>
                </a:moveTo>
                <a:lnTo>
                  <a:pt x="863051" y="0"/>
                </a:lnTo>
                <a:lnTo>
                  <a:pt x="863051" y="1659714"/>
                </a:lnTo>
                <a:lnTo>
                  <a:pt x="0" y="165971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739407" y="4576478"/>
            <a:ext cx="1472321" cy="1023263"/>
          </a:xfrm>
          <a:custGeom>
            <a:avLst/>
            <a:gdLst/>
            <a:ahLst/>
            <a:cxnLst/>
            <a:rect l="l" t="t" r="r" b="b"/>
            <a:pathLst>
              <a:path w="1472321" h="1023263">
                <a:moveTo>
                  <a:pt x="0" y="0"/>
                </a:moveTo>
                <a:lnTo>
                  <a:pt x="1472322" y="0"/>
                </a:lnTo>
                <a:lnTo>
                  <a:pt x="1472322" y="1023263"/>
                </a:lnTo>
                <a:lnTo>
                  <a:pt x="0" y="10232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17587" y="870189"/>
            <a:ext cx="1449376" cy="1347919"/>
          </a:xfrm>
          <a:custGeom>
            <a:avLst/>
            <a:gdLst/>
            <a:ahLst/>
            <a:cxnLst/>
            <a:rect l="l" t="t" r="r" b="b"/>
            <a:pathLst>
              <a:path w="1449376" h="1347919">
                <a:moveTo>
                  <a:pt x="0" y="0"/>
                </a:moveTo>
                <a:lnTo>
                  <a:pt x="1449375" y="0"/>
                </a:lnTo>
                <a:lnTo>
                  <a:pt x="1449375" y="1347919"/>
                </a:lnTo>
                <a:lnTo>
                  <a:pt x="0" y="134791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10633592" y="2217721"/>
            <a:ext cx="1009208" cy="2293654"/>
          </a:xfrm>
          <a:custGeom>
            <a:avLst/>
            <a:gdLst/>
            <a:ahLst/>
            <a:cxnLst/>
            <a:rect l="l" t="t" r="r" b="b"/>
            <a:pathLst>
              <a:path w="1009208" h="2293654">
                <a:moveTo>
                  <a:pt x="0" y="0"/>
                </a:moveTo>
                <a:lnTo>
                  <a:pt x="1009208" y="0"/>
                </a:lnTo>
                <a:lnTo>
                  <a:pt x="1009208" y="2293654"/>
                </a:lnTo>
                <a:lnTo>
                  <a:pt x="0" y="2293654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273231" y="2661181"/>
            <a:ext cx="995505" cy="1810009"/>
          </a:xfrm>
          <a:custGeom>
            <a:avLst/>
            <a:gdLst/>
            <a:ahLst/>
            <a:cxnLst/>
            <a:rect l="l" t="t" r="r" b="b"/>
            <a:pathLst>
              <a:path w="995505" h="1810009">
                <a:moveTo>
                  <a:pt x="0" y="0"/>
                </a:moveTo>
                <a:lnTo>
                  <a:pt x="995505" y="0"/>
                </a:lnTo>
                <a:lnTo>
                  <a:pt x="995505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047130" y="793320"/>
            <a:ext cx="1486640" cy="1501657"/>
          </a:xfrm>
          <a:custGeom>
            <a:avLst/>
            <a:gdLst/>
            <a:ahLst/>
            <a:cxnLst/>
            <a:rect l="l" t="t" r="r" b="b"/>
            <a:pathLst>
              <a:path w="1486640" h="1501657">
                <a:moveTo>
                  <a:pt x="0" y="0"/>
                </a:moveTo>
                <a:lnTo>
                  <a:pt x="1486640" y="0"/>
                </a:lnTo>
                <a:lnTo>
                  <a:pt x="1486640" y="1501657"/>
                </a:lnTo>
                <a:lnTo>
                  <a:pt x="0" y="150165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597613" y="2661181"/>
            <a:ext cx="466043" cy="2452857"/>
          </a:xfrm>
          <a:custGeom>
            <a:avLst/>
            <a:gdLst/>
            <a:ahLst/>
            <a:cxnLst/>
            <a:rect l="l" t="t" r="r" b="b"/>
            <a:pathLst>
              <a:path w="466043" h="2452857">
                <a:moveTo>
                  <a:pt x="0" y="0"/>
                </a:moveTo>
                <a:lnTo>
                  <a:pt x="466043" y="0"/>
                </a:lnTo>
                <a:lnTo>
                  <a:pt x="466043" y="2452856"/>
                </a:lnTo>
                <a:lnTo>
                  <a:pt x="0" y="245285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475568" y="2992869"/>
            <a:ext cx="1739747" cy="643706"/>
          </a:xfrm>
          <a:custGeom>
            <a:avLst/>
            <a:gdLst/>
            <a:ahLst/>
            <a:cxnLst/>
            <a:rect l="l" t="t" r="r" b="b"/>
            <a:pathLst>
              <a:path w="1739747" h="643706">
                <a:moveTo>
                  <a:pt x="0" y="0"/>
                </a:moveTo>
                <a:lnTo>
                  <a:pt x="1739747" y="0"/>
                </a:lnTo>
                <a:lnTo>
                  <a:pt x="1739747" y="643706"/>
                </a:lnTo>
                <a:lnTo>
                  <a:pt x="0" y="643706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144298" y="900964"/>
            <a:ext cx="1394113" cy="1394113"/>
          </a:xfrm>
          <a:custGeom>
            <a:avLst/>
            <a:gdLst/>
            <a:ahLst/>
            <a:cxnLst/>
            <a:rect l="l" t="t" r="r" b="b"/>
            <a:pathLst>
              <a:path w="1394113" h="1394113">
                <a:moveTo>
                  <a:pt x="0" y="0"/>
                </a:moveTo>
                <a:lnTo>
                  <a:pt x="1394113" y="0"/>
                </a:lnTo>
                <a:lnTo>
                  <a:pt x="1394113" y="1394113"/>
                </a:lnTo>
                <a:lnTo>
                  <a:pt x="0" y="1394113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63256" y="4756619"/>
            <a:ext cx="1765700" cy="1686244"/>
          </a:xfrm>
          <a:custGeom>
            <a:avLst/>
            <a:gdLst/>
            <a:ahLst/>
            <a:cxnLst/>
            <a:rect l="l" t="t" r="r" b="b"/>
            <a:pathLst>
              <a:path w="1765700" h="1686244">
                <a:moveTo>
                  <a:pt x="0" y="0"/>
                </a:moveTo>
                <a:lnTo>
                  <a:pt x="1765700" y="0"/>
                </a:lnTo>
                <a:lnTo>
                  <a:pt x="1765700" y="1686244"/>
                </a:lnTo>
                <a:lnTo>
                  <a:pt x="0" y="1686244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4687135" y="2661181"/>
            <a:ext cx="1158406" cy="1810009"/>
          </a:xfrm>
          <a:custGeom>
            <a:avLst/>
            <a:gdLst/>
            <a:ahLst/>
            <a:cxnLst/>
            <a:rect l="l" t="t" r="r" b="b"/>
            <a:pathLst>
              <a:path w="1158406" h="1810009">
                <a:moveTo>
                  <a:pt x="0" y="0"/>
                </a:moveTo>
                <a:lnTo>
                  <a:pt x="1158406" y="0"/>
                </a:lnTo>
                <a:lnTo>
                  <a:pt x="1158406" y="1810009"/>
                </a:lnTo>
                <a:lnTo>
                  <a:pt x="0" y="1810009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9927484" y="4251173"/>
            <a:ext cx="1404191" cy="1376108"/>
          </a:xfrm>
          <a:custGeom>
            <a:avLst/>
            <a:gdLst/>
            <a:ahLst/>
            <a:cxnLst/>
            <a:rect l="l" t="t" r="r" b="b"/>
            <a:pathLst>
              <a:path w="1404191" h="1376108">
                <a:moveTo>
                  <a:pt x="0" y="0"/>
                </a:moveTo>
                <a:lnTo>
                  <a:pt x="1404191" y="0"/>
                </a:lnTo>
                <a:lnTo>
                  <a:pt x="1404191" y="1376108"/>
                </a:lnTo>
                <a:lnTo>
                  <a:pt x="0" y="137610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185731" y="5771890"/>
            <a:ext cx="1405623" cy="1075302"/>
          </a:xfrm>
          <a:custGeom>
            <a:avLst/>
            <a:gdLst/>
            <a:ahLst/>
            <a:cxnLst/>
            <a:rect l="l" t="t" r="r" b="b"/>
            <a:pathLst>
              <a:path w="1405623" h="1075302">
                <a:moveTo>
                  <a:pt x="0" y="0"/>
                </a:moveTo>
                <a:lnTo>
                  <a:pt x="1405623" y="0"/>
                </a:lnTo>
                <a:lnTo>
                  <a:pt x="1405623" y="1075302"/>
                </a:lnTo>
                <a:lnTo>
                  <a:pt x="0" y="107530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435555" y="6702583"/>
            <a:ext cx="1579435" cy="1081913"/>
          </a:xfrm>
          <a:custGeom>
            <a:avLst/>
            <a:gdLst/>
            <a:ahLst/>
            <a:cxnLst/>
            <a:rect l="l" t="t" r="r" b="b"/>
            <a:pathLst>
              <a:path w="1579435" h="1081913">
                <a:moveTo>
                  <a:pt x="0" y="0"/>
                </a:moveTo>
                <a:lnTo>
                  <a:pt x="1579435" y="0"/>
                </a:lnTo>
                <a:lnTo>
                  <a:pt x="1579435" y="1081913"/>
                </a:lnTo>
                <a:lnTo>
                  <a:pt x="0" y="1081913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426274" y="6702583"/>
            <a:ext cx="1241713" cy="1011996"/>
          </a:xfrm>
          <a:custGeom>
            <a:avLst/>
            <a:gdLst/>
            <a:ahLst/>
            <a:cxnLst/>
            <a:rect l="l" t="t" r="r" b="b"/>
            <a:pathLst>
              <a:path w="1241713" h="1011996">
                <a:moveTo>
                  <a:pt x="0" y="0"/>
                </a:moveTo>
                <a:lnTo>
                  <a:pt x="1241713" y="0"/>
                </a:lnTo>
                <a:lnTo>
                  <a:pt x="1241713" y="1011996"/>
                </a:lnTo>
                <a:lnTo>
                  <a:pt x="0" y="1011996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11575121" y="6194653"/>
            <a:ext cx="1398481" cy="1695128"/>
          </a:xfrm>
          <a:custGeom>
            <a:avLst/>
            <a:gdLst/>
            <a:ahLst/>
            <a:cxnLst/>
            <a:rect l="l" t="t" r="r" b="b"/>
            <a:pathLst>
              <a:path w="1398481" h="1695128">
                <a:moveTo>
                  <a:pt x="0" y="0"/>
                </a:moveTo>
                <a:lnTo>
                  <a:pt x="1398481" y="0"/>
                </a:lnTo>
                <a:lnTo>
                  <a:pt x="1398481" y="1695129"/>
                </a:lnTo>
                <a:lnTo>
                  <a:pt x="0" y="169512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6379993" y="7703047"/>
            <a:ext cx="901282" cy="1733234"/>
          </a:xfrm>
          <a:custGeom>
            <a:avLst/>
            <a:gdLst/>
            <a:ahLst/>
            <a:cxnLst/>
            <a:rect l="l" t="t" r="r" b="b"/>
            <a:pathLst>
              <a:path w="901282" h="1733234">
                <a:moveTo>
                  <a:pt x="0" y="0"/>
                </a:moveTo>
                <a:lnTo>
                  <a:pt x="901282" y="0"/>
                </a:lnTo>
                <a:lnTo>
                  <a:pt x="901282" y="1733234"/>
                </a:lnTo>
                <a:lnTo>
                  <a:pt x="0" y="1733234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7942284" y="4889941"/>
            <a:ext cx="1714743" cy="737339"/>
          </a:xfrm>
          <a:custGeom>
            <a:avLst/>
            <a:gdLst/>
            <a:ahLst/>
            <a:cxnLst/>
            <a:rect l="l" t="t" r="r" b="b"/>
            <a:pathLst>
              <a:path w="1714743" h="737339">
                <a:moveTo>
                  <a:pt x="0" y="0"/>
                </a:moveTo>
                <a:lnTo>
                  <a:pt x="1714743" y="0"/>
                </a:lnTo>
                <a:lnTo>
                  <a:pt x="1714743" y="737340"/>
                </a:lnTo>
                <a:lnTo>
                  <a:pt x="0" y="737340"/>
                </a:lnTo>
                <a:lnTo>
                  <a:pt x="0" y="0"/>
                </a:lnTo>
                <a:close/>
              </a:path>
            </a:pathLst>
          </a:custGeom>
          <a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283205" y="6194653"/>
            <a:ext cx="1510344" cy="1480137"/>
          </a:xfrm>
          <a:custGeom>
            <a:avLst/>
            <a:gdLst/>
            <a:ahLst/>
            <a:cxnLst/>
            <a:rect l="l" t="t" r="r" b="b"/>
            <a:pathLst>
              <a:path w="1510344" h="1480137">
                <a:moveTo>
                  <a:pt x="0" y="0"/>
                </a:moveTo>
                <a:lnTo>
                  <a:pt x="1510344" y="0"/>
                </a:lnTo>
                <a:lnTo>
                  <a:pt x="1510344" y="1480137"/>
                </a:lnTo>
                <a:lnTo>
                  <a:pt x="0" y="1480137"/>
                </a:lnTo>
                <a:lnTo>
                  <a:pt x="0" y="0"/>
                </a:lnTo>
                <a:close/>
              </a:path>
            </a:pathLst>
          </a:custGeom>
          <a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7855280" y="8213452"/>
            <a:ext cx="1544510" cy="1243330"/>
          </a:xfrm>
          <a:custGeom>
            <a:avLst/>
            <a:gdLst/>
            <a:ahLst/>
            <a:cxnLst/>
            <a:rect l="l" t="t" r="r" b="b"/>
            <a:pathLst>
              <a:path w="1544510" h="1243330">
                <a:moveTo>
                  <a:pt x="0" y="0"/>
                </a:moveTo>
                <a:lnTo>
                  <a:pt x="1544510" y="0"/>
                </a:lnTo>
                <a:lnTo>
                  <a:pt x="1544510" y="1243331"/>
                </a:lnTo>
                <a:lnTo>
                  <a:pt x="0" y="1243331"/>
                </a:lnTo>
                <a:lnTo>
                  <a:pt x="0" y="0"/>
                </a:lnTo>
                <a:close/>
              </a:path>
            </a:pathLst>
          </a:custGeom>
          <a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0040317" y="8358277"/>
            <a:ext cx="1485855" cy="1248118"/>
          </a:xfrm>
          <a:custGeom>
            <a:avLst/>
            <a:gdLst/>
            <a:ahLst/>
            <a:cxnLst/>
            <a:rect l="l" t="t" r="r" b="b"/>
            <a:pathLst>
              <a:path w="1485855" h="1248118">
                <a:moveTo>
                  <a:pt x="0" y="0"/>
                </a:moveTo>
                <a:lnTo>
                  <a:pt x="1485855" y="0"/>
                </a:lnTo>
                <a:lnTo>
                  <a:pt x="1485855" y="1248118"/>
                </a:lnTo>
                <a:lnTo>
                  <a:pt x="0" y="1248118"/>
                </a:lnTo>
                <a:lnTo>
                  <a:pt x="0" y="0"/>
                </a:lnTo>
                <a:close/>
              </a:path>
            </a:pathLst>
          </a:custGeom>
          <a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2352745" y="7969701"/>
            <a:ext cx="1241713" cy="1487082"/>
          </a:xfrm>
          <a:custGeom>
            <a:avLst/>
            <a:gdLst/>
            <a:ahLst/>
            <a:cxnLst/>
            <a:rect l="l" t="t" r="r" b="b"/>
            <a:pathLst>
              <a:path w="1241713" h="1487082">
                <a:moveTo>
                  <a:pt x="0" y="0"/>
                </a:moveTo>
                <a:lnTo>
                  <a:pt x="1241713" y="0"/>
                </a:lnTo>
                <a:lnTo>
                  <a:pt x="1241713" y="1487082"/>
                </a:lnTo>
                <a:lnTo>
                  <a:pt x="0" y="1487082"/>
                </a:lnTo>
                <a:lnTo>
                  <a:pt x="0" y="0"/>
                </a:lnTo>
                <a:close/>
              </a:path>
            </a:pathLst>
          </a:custGeom>
          <a:blipFill>
            <a:blip r:embed="rId56">
              <a:extLs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408482" y="8091577"/>
            <a:ext cx="1437059" cy="1365206"/>
          </a:xfrm>
          <a:custGeom>
            <a:avLst/>
            <a:gdLst/>
            <a:ahLst/>
            <a:cxnLst/>
            <a:rect l="l" t="t" r="r" b="b"/>
            <a:pathLst>
              <a:path w="1437059" h="1365206">
                <a:moveTo>
                  <a:pt x="0" y="0"/>
                </a:moveTo>
                <a:lnTo>
                  <a:pt x="1437059" y="0"/>
                </a:lnTo>
                <a:lnTo>
                  <a:pt x="1437059" y="1365206"/>
                </a:lnTo>
                <a:lnTo>
                  <a:pt x="0" y="1365206"/>
                </a:lnTo>
                <a:lnTo>
                  <a:pt x="0" y="0"/>
                </a:lnTo>
                <a:close/>
              </a:path>
            </a:pathLst>
          </a:custGeom>
          <a:blipFill>
            <a:blip r:embed="rId58">
              <a:extLst>
                <a:ext uri="{96DAC541-7B7A-43D3-8B79-37D633B846F1}">
                  <asvg:svgBlip xmlns:asvg="http://schemas.microsoft.com/office/drawing/2016/SVG/main" r:embed="rId5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8186822" y="756232"/>
            <a:ext cx="1047722" cy="1904949"/>
          </a:xfrm>
          <a:custGeom>
            <a:avLst/>
            <a:gdLst/>
            <a:ahLst/>
            <a:cxnLst/>
            <a:rect l="l" t="t" r="r" b="b"/>
            <a:pathLst>
              <a:path w="1047722" h="1904949">
                <a:moveTo>
                  <a:pt x="0" y="0"/>
                </a:moveTo>
                <a:lnTo>
                  <a:pt x="1047722" y="0"/>
                </a:lnTo>
                <a:lnTo>
                  <a:pt x="1047722" y="1904949"/>
                </a:lnTo>
                <a:lnTo>
                  <a:pt x="0" y="1904949"/>
                </a:lnTo>
                <a:lnTo>
                  <a:pt x="0" y="0"/>
                </a:lnTo>
                <a:close/>
              </a:path>
            </a:pathLst>
          </a:custGeom>
          <a:blipFill>
            <a:blip r:embed="rId60">
              <a:extLst>
                <a:ext uri="{96DAC541-7B7A-43D3-8B79-37D633B846F1}">
                  <asvg:svgBlip xmlns:asvg="http://schemas.microsoft.com/office/drawing/2016/SVG/main" r:embed="rId61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028700" y="3192722"/>
            <a:ext cx="4093807" cy="3901556"/>
            <a:chOff x="0" y="0"/>
            <a:chExt cx="5458409" cy="5202075"/>
          </a:xfrm>
        </p:grpSpPr>
        <p:sp>
          <p:nvSpPr>
            <p:cNvPr id="33" name="TextBox 33"/>
            <p:cNvSpPr txBox="1"/>
            <p:nvPr/>
          </p:nvSpPr>
          <p:spPr>
            <a:xfrm>
              <a:off x="0" y="-95250"/>
              <a:ext cx="5458409" cy="24514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280"/>
                </a:lnSpc>
              </a:pPr>
              <a:r>
                <a:rPr lang="en-US" sz="5600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Free Resources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96242"/>
              <a:ext cx="5458409" cy="2605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Use these free, recolourable icons and illustrations in your</a:t>
              </a:r>
            </a:p>
            <a:p>
              <a:pPr marL="0" lvl="0" indent="0" algn="l">
                <a:lnSpc>
                  <a:spcPts val="3919"/>
                </a:lnSpc>
              </a:pPr>
              <a:r>
                <a:rPr lang="en-US" sz="2800" u="none">
                  <a:solidFill>
                    <a:srgbClr val="09427D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Canva design.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09544" y="1483856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Recruitment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109544" y="3658498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Referrals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109544" y="6074290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Intros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28700" y="3612472"/>
            <a:ext cx="6605240" cy="3062057"/>
            <a:chOff x="0" y="0"/>
            <a:chExt cx="8806987" cy="4082742"/>
          </a:xfrm>
        </p:grpSpPr>
        <p:sp>
          <p:nvSpPr>
            <p:cNvPr id="6" name="TextBox 6"/>
            <p:cNvSpPr txBox="1"/>
            <p:nvPr/>
          </p:nvSpPr>
          <p:spPr>
            <a:xfrm>
              <a:off x="0" y="19050"/>
              <a:ext cx="8806987" cy="1600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799"/>
                </a:lnSpc>
              </a:pPr>
              <a:r>
                <a:rPr lang="en-US" sz="7999" u="none">
                  <a:solidFill>
                    <a:srgbClr val="09427D"/>
                  </a:solidFill>
                  <a:latin typeface="Arita Buri Bold"/>
                  <a:ea typeface="Arita Buri Bold"/>
                  <a:cs typeface="Arita Buri Bold"/>
                  <a:sym typeface="Arita Buri Bold"/>
                </a:rPr>
                <a:t>Asks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130182"/>
              <a:ext cx="8245140" cy="19525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</a:pPr>
              <a:r>
                <a:rPr lang="en-US" sz="2800" u="none">
                  <a:solidFill>
                    <a:srgbClr val="FFFFFF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Write the areas of your company you need help with from your investors. Be specific with your needs.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109544" y="8190509"/>
            <a:ext cx="4589771" cy="4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39"/>
              </a:lnSpc>
              <a:spcBef>
                <a:spcPct val="0"/>
              </a:spcBef>
            </a:pPr>
            <a:r>
              <a:rPr lang="en-US" sz="3199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Feedback</a:t>
            </a:r>
          </a:p>
        </p:txBody>
      </p:sp>
      <p:sp>
        <p:nvSpPr>
          <p:cNvPr id="9" name="Freeform 9"/>
          <p:cNvSpPr/>
          <p:nvPr/>
        </p:nvSpPr>
        <p:spPr>
          <a:xfrm>
            <a:off x="9908048" y="921270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68798" y="1474281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01</a:t>
            </a:r>
          </a:p>
        </p:txBody>
      </p:sp>
      <p:sp>
        <p:nvSpPr>
          <p:cNvPr id="11" name="Freeform 11"/>
          <p:cNvSpPr/>
          <p:nvPr/>
        </p:nvSpPr>
        <p:spPr>
          <a:xfrm>
            <a:off x="9908048" y="3095912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68798" y="3648924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02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08048" y="5511703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8"/>
                </a:lnTo>
                <a:lnTo>
                  <a:pt x="0" y="1630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908048" y="7627923"/>
            <a:ext cx="1572988" cy="1630377"/>
          </a:xfrm>
          <a:custGeom>
            <a:avLst/>
            <a:gdLst/>
            <a:ahLst/>
            <a:cxnLst/>
            <a:rect l="l" t="t" r="r" b="b"/>
            <a:pathLst>
              <a:path w="1572988" h="1630377">
                <a:moveTo>
                  <a:pt x="0" y="0"/>
                </a:moveTo>
                <a:lnTo>
                  <a:pt x="1572988" y="0"/>
                </a:lnTo>
                <a:lnTo>
                  <a:pt x="1572988" y="1630377"/>
                </a:lnTo>
                <a:lnTo>
                  <a:pt x="0" y="1630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68798" y="6064715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68798" y="8180934"/>
            <a:ext cx="851489" cy="505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59"/>
              </a:lnSpc>
              <a:spcBef>
                <a:spcPct val="0"/>
              </a:spcBef>
            </a:pPr>
            <a:r>
              <a:rPr lang="en-US" sz="3199" b="1" u="none" spc="-31">
                <a:solidFill>
                  <a:srgbClr val="09427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04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038225"/>
            <a:ext cx="14742765" cy="1204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 u="none">
                <a:solidFill>
                  <a:srgbClr val="09427D"/>
                </a:solidFill>
                <a:latin typeface="Arita Buri Bold"/>
                <a:ea typeface="Arita Buri Bold"/>
                <a:cs typeface="Arita Buri Bold"/>
                <a:sym typeface="Arita Buri Bold"/>
              </a:rPr>
              <a:t>Highlights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42722-4AD0-FBED-8425-FAE76D065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238500"/>
            <a:ext cx="14325600" cy="41201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C5F3EA-03F2-2520-FCAB-94299234B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676400"/>
            <a:ext cx="15354300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42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7393BC-B8A3-580B-E551-1D3D95A1C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5855"/>
            <a:ext cx="16383000" cy="74901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24EF4D-A96A-094B-9A29-61BC7C63A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05" y="3936165"/>
            <a:ext cx="16470790" cy="241467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1604ED-FEA0-4555-8688-E4324D2BA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543" y="1464015"/>
            <a:ext cx="9718914" cy="7358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D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487D6B-A236-9ADF-28C7-7A9AE0118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718100"/>
            <a:ext cx="12496800" cy="8850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86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398FB1-91FD-D1B6-0888-DCD1F7177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35" y="1524000"/>
            <a:ext cx="7952165" cy="723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2633F-E918-854D-C91E-0A3A5B318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524001"/>
            <a:ext cx="9476165" cy="7239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3B8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4FEBFA-5D41-676D-2495-D5EE3AA9C2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99" y="1028700"/>
            <a:ext cx="7181553" cy="822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1660A-6866-A13B-E40F-3472722B3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028700"/>
            <a:ext cx="9126224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65</Words>
  <Application>Microsoft Office PowerPoint</Application>
  <PresentationFormat>Custom</PresentationFormat>
  <Paragraphs>20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HK Grotesk Medium</vt:lpstr>
      <vt:lpstr>HK Grotesk Light Bold</vt:lpstr>
      <vt:lpstr>Muli Bold Bold</vt:lpstr>
      <vt:lpstr>Arita Buri Bold</vt:lpstr>
      <vt:lpstr>HK Grotesk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or Quarterly Investor Update</dc:title>
  <cp:lastModifiedBy>ACER OHS 2021</cp:lastModifiedBy>
  <cp:revision>2</cp:revision>
  <dcterms:created xsi:type="dcterms:W3CDTF">2006-08-16T00:00:00Z</dcterms:created>
  <dcterms:modified xsi:type="dcterms:W3CDTF">2024-11-20T16:10:38Z</dcterms:modified>
  <dc:identifier>DAGW_9aCGzk</dc:identifier>
</cp:coreProperties>
</file>